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100" d="100"/>
          <a:sy n="100" d="100"/>
        </p:scale>
        <p:origin x="-196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44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7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70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4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23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8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2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1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5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7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025F-0C07-4E77-AFD7-2BC223AF965D}" type="datetimeFigureOut">
              <a:rPr lang="ko-KR" altLang="en-US" smtClean="0"/>
              <a:t>2026-01-02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3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1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6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9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1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0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0</Words>
  <Application>Microsoft Office PowerPoint</Application>
  <PresentationFormat>화면 슬라이드 쇼(4:3)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user_160321</dc:creator>
  <cp:lastModifiedBy>m</cp:lastModifiedBy>
  <cp:revision>31</cp:revision>
  <cp:lastPrinted>2021-02-04T03:13:07Z</cp:lastPrinted>
  <dcterms:created xsi:type="dcterms:W3CDTF">2016-05-03T04:47:08Z</dcterms:created>
  <dcterms:modified xsi:type="dcterms:W3CDTF">2026-01-02T01:55:14Z</dcterms:modified>
</cp:coreProperties>
</file>